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2" d="100"/>
          <a:sy n="112" d="100"/>
        </p:scale>
        <p:origin x="414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editar el estilo de subtítulo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80ABC8-E261-42EB-B8A5-2D47B557B980}" type="datetimeFigureOut">
              <a:rPr lang="es-ES" smtClean="0"/>
              <a:t>15/09/2026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290BFF-5F7B-447D-BBAB-4D34F840C98B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9406965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80ABC8-E261-42EB-B8A5-2D47B557B980}" type="datetimeFigureOut">
              <a:rPr lang="es-ES" smtClean="0"/>
              <a:t>15/09/2026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290BFF-5F7B-447D-BBAB-4D34F840C98B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0172621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80ABC8-E261-42EB-B8A5-2D47B557B980}" type="datetimeFigureOut">
              <a:rPr lang="es-ES" smtClean="0"/>
              <a:t>15/09/2026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290BFF-5F7B-447D-BBAB-4D34F840C98B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3286030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80ABC8-E261-42EB-B8A5-2D47B557B980}" type="datetimeFigureOut">
              <a:rPr lang="es-ES" smtClean="0"/>
              <a:t>15/09/2026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290BFF-5F7B-447D-BBAB-4D34F840C98B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98978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80ABC8-E261-42EB-B8A5-2D47B557B980}" type="datetimeFigureOut">
              <a:rPr lang="es-ES" smtClean="0"/>
              <a:t>15/09/2026</a:t>
            </a:fld>
            <a:endParaRPr lang="es-ES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290BFF-5F7B-447D-BBAB-4D34F840C98B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6789093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80ABC8-E261-42EB-B8A5-2D47B557B980}" type="datetimeFigureOut">
              <a:rPr lang="es-ES" smtClean="0"/>
              <a:t>15/09/2026</a:t>
            </a:fld>
            <a:endParaRPr lang="es-ES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290BFF-5F7B-447D-BBAB-4D34F840C98B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0380077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80ABC8-E261-42EB-B8A5-2D47B557B980}" type="datetimeFigureOut">
              <a:rPr lang="es-ES" smtClean="0"/>
              <a:t>15/09/2026</a:t>
            </a:fld>
            <a:endParaRPr lang="es-ES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290BFF-5F7B-447D-BBAB-4D34F840C98B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4104493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80ABC8-E261-42EB-B8A5-2D47B557B980}" type="datetimeFigureOut">
              <a:rPr lang="es-ES" smtClean="0"/>
              <a:t>15/09/2026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290BFF-5F7B-447D-BBAB-4D34F840C98B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6430348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80ABC8-E261-42EB-B8A5-2D47B557B980}" type="datetimeFigureOut">
              <a:rPr lang="es-ES" smtClean="0"/>
              <a:t>15/09/2026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290BFF-5F7B-447D-BBAB-4D34F840C98B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7423313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80ABC8-E261-42EB-B8A5-2D47B557B980}" type="datetimeFigureOut">
              <a:rPr lang="es-ES" smtClean="0"/>
              <a:t>15/09/2026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290BFF-5F7B-447D-BBAB-4D34F840C98B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4295647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80ABC8-E261-42EB-B8A5-2D47B557B980}" type="datetimeFigureOut">
              <a:rPr lang="es-ES" smtClean="0"/>
              <a:t>15/09/2026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290BFF-5F7B-447D-BBAB-4D34F840C98B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2496086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80ABC8-E261-42EB-B8A5-2D47B557B980}" type="datetimeFigureOut">
              <a:rPr lang="es-ES" smtClean="0"/>
              <a:t>15/09/2026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F290BFF-5F7B-447D-BBAB-4D34F840C98B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9197929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0191" y="943057"/>
            <a:ext cx="6858420" cy="1972970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7144" y="6406300"/>
            <a:ext cx="2962688" cy="266737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0191" y="3496421"/>
            <a:ext cx="5759282" cy="2979685"/>
          </a:xfrm>
          <a:prstGeom prst="rect">
            <a:avLst/>
          </a:prstGeom>
        </p:spPr>
      </p:pic>
      <p:sp>
        <p:nvSpPr>
          <p:cNvPr id="7" name="CuadroTexto 6"/>
          <p:cNvSpPr txBox="1"/>
          <p:nvPr/>
        </p:nvSpPr>
        <p:spPr>
          <a:xfrm>
            <a:off x="393107" y="726393"/>
            <a:ext cx="2615013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500" dirty="0"/>
              <a:t>Planta baja</a:t>
            </a:r>
          </a:p>
        </p:txBody>
      </p:sp>
      <p:sp>
        <p:nvSpPr>
          <p:cNvPr id="8" name="CuadroTexto 7"/>
          <p:cNvSpPr txBox="1"/>
          <p:nvPr/>
        </p:nvSpPr>
        <p:spPr>
          <a:xfrm>
            <a:off x="393107" y="3264493"/>
            <a:ext cx="1768979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500" dirty="0"/>
              <a:t>Planta 1</a:t>
            </a:r>
          </a:p>
        </p:txBody>
      </p:sp>
      <p:sp>
        <p:nvSpPr>
          <p:cNvPr id="9" name="CuadroTexto 8"/>
          <p:cNvSpPr txBox="1"/>
          <p:nvPr/>
        </p:nvSpPr>
        <p:spPr>
          <a:xfrm>
            <a:off x="7486116" y="1049558"/>
            <a:ext cx="3255948" cy="74943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500" u="sng" dirty="0"/>
              <a:t>MEDIDAS SEGÚN NOTA SIMPLE:</a:t>
            </a:r>
          </a:p>
          <a:p>
            <a:r>
              <a:rPr lang="es-ES" sz="1500" dirty="0"/>
              <a:t>33.14 </a:t>
            </a:r>
            <a:r>
              <a:rPr lang="es-ES" sz="1600" dirty="0"/>
              <a:t>M</a:t>
            </a:r>
            <a:r>
              <a:rPr lang="es-ES" sz="1600" baseline="30000" dirty="0"/>
              <a:t>2 </a:t>
            </a:r>
            <a:r>
              <a:rPr lang="es-ES" sz="1500" dirty="0" smtClean="0"/>
              <a:t>PLANTA BAJA</a:t>
            </a:r>
          </a:p>
          <a:p>
            <a:r>
              <a:rPr lang="es-ES" sz="1500" dirty="0" smtClean="0"/>
              <a:t>24.52 </a:t>
            </a:r>
            <a:r>
              <a:rPr lang="es-ES" sz="1400" dirty="0" smtClean="0"/>
              <a:t>M</a:t>
            </a:r>
            <a:r>
              <a:rPr lang="es-ES" sz="1400" baseline="30000" dirty="0" smtClean="0"/>
              <a:t>2</a:t>
            </a:r>
            <a:r>
              <a:rPr lang="es-ES" sz="1500" dirty="0" smtClean="0"/>
              <a:t> </a:t>
            </a:r>
            <a:r>
              <a:rPr lang="es-ES" sz="1500" dirty="0" smtClean="0"/>
              <a:t>TERRAZA</a:t>
            </a:r>
            <a:endParaRPr lang="es-ES" sz="1500" dirty="0"/>
          </a:p>
          <a:p>
            <a:endParaRPr lang="es-ES" sz="1500" u="sng" dirty="0"/>
          </a:p>
          <a:p>
            <a:r>
              <a:rPr lang="es-ES" sz="1500" u="sng" dirty="0"/>
              <a:t>MEDIDAS SEGÚN LASER UTIL:</a:t>
            </a:r>
          </a:p>
          <a:p>
            <a:r>
              <a:rPr lang="es-ES" sz="1500" dirty="0" smtClean="0"/>
              <a:t>SALON </a:t>
            </a:r>
            <a:r>
              <a:rPr lang="es-ES" sz="1500" dirty="0"/>
              <a:t>18.62 </a:t>
            </a:r>
            <a:r>
              <a:rPr lang="es-ES" sz="1400" dirty="0"/>
              <a:t>M</a:t>
            </a:r>
            <a:r>
              <a:rPr lang="es-ES" sz="1400" baseline="30000" dirty="0"/>
              <a:t>2</a:t>
            </a:r>
            <a:endParaRPr lang="es-ES" sz="1500" dirty="0"/>
          </a:p>
          <a:p>
            <a:r>
              <a:rPr lang="es-ES" sz="1500" dirty="0"/>
              <a:t>SALON 8.94 </a:t>
            </a:r>
            <a:r>
              <a:rPr lang="es-ES" sz="1400" dirty="0"/>
              <a:t>M</a:t>
            </a:r>
            <a:r>
              <a:rPr lang="es-ES" sz="1400" baseline="30000" dirty="0"/>
              <a:t>2</a:t>
            </a:r>
            <a:endParaRPr lang="es-ES" sz="1500" dirty="0"/>
          </a:p>
          <a:p>
            <a:r>
              <a:rPr lang="es-ES" sz="1500" dirty="0"/>
              <a:t>BAÑO 2.42 </a:t>
            </a:r>
            <a:r>
              <a:rPr lang="es-ES" sz="1400" dirty="0"/>
              <a:t>M</a:t>
            </a:r>
            <a:r>
              <a:rPr lang="es-ES" sz="1400" baseline="30000" dirty="0"/>
              <a:t>2</a:t>
            </a:r>
            <a:endParaRPr lang="es-ES" sz="1500" dirty="0"/>
          </a:p>
          <a:p>
            <a:r>
              <a:rPr lang="es-ES" sz="1500" dirty="0"/>
              <a:t>COCINA 5.40 </a:t>
            </a:r>
            <a:r>
              <a:rPr lang="es-ES" sz="1400" dirty="0"/>
              <a:t>M</a:t>
            </a:r>
            <a:r>
              <a:rPr lang="es-ES" sz="1400" baseline="30000" dirty="0"/>
              <a:t>2</a:t>
            </a:r>
          </a:p>
          <a:p>
            <a:endParaRPr lang="es-ES" sz="1500" dirty="0"/>
          </a:p>
          <a:p>
            <a:endParaRPr lang="es-ES" sz="1500" dirty="0"/>
          </a:p>
          <a:p>
            <a:endParaRPr lang="es-ES" sz="1500" dirty="0"/>
          </a:p>
          <a:p>
            <a:r>
              <a:rPr lang="es-ES" sz="1500" dirty="0"/>
              <a:t>JARDIN 6.62 </a:t>
            </a:r>
            <a:r>
              <a:rPr lang="es-ES" sz="1400" dirty="0"/>
              <a:t>M</a:t>
            </a:r>
            <a:r>
              <a:rPr lang="es-ES" sz="1400" baseline="30000" dirty="0"/>
              <a:t>2</a:t>
            </a:r>
            <a:endParaRPr lang="es-ES" sz="1500" dirty="0"/>
          </a:p>
          <a:p>
            <a:r>
              <a:rPr lang="es-ES" sz="1500" dirty="0"/>
              <a:t>DORMITORIO 9.31 </a:t>
            </a:r>
            <a:r>
              <a:rPr lang="es-ES" sz="1400" dirty="0"/>
              <a:t>M</a:t>
            </a:r>
            <a:r>
              <a:rPr lang="es-ES" sz="1400" baseline="30000" dirty="0"/>
              <a:t>2</a:t>
            </a:r>
            <a:endParaRPr lang="es-ES" sz="1500" dirty="0"/>
          </a:p>
          <a:p>
            <a:r>
              <a:rPr lang="es-ES" sz="1500" dirty="0"/>
              <a:t>PASILLO 1.75 </a:t>
            </a:r>
            <a:r>
              <a:rPr lang="es-ES" sz="1400" dirty="0"/>
              <a:t>M</a:t>
            </a:r>
            <a:r>
              <a:rPr lang="es-ES" sz="1400" baseline="30000" dirty="0"/>
              <a:t>2</a:t>
            </a:r>
            <a:endParaRPr lang="es-ES" sz="1500" dirty="0"/>
          </a:p>
          <a:p>
            <a:r>
              <a:rPr lang="es-ES" sz="1500" dirty="0"/>
              <a:t>TRASTERO 1.75 </a:t>
            </a:r>
            <a:r>
              <a:rPr lang="es-ES" sz="1400" dirty="0"/>
              <a:t>M</a:t>
            </a:r>
            <a:r>
              <a:rPr lang="es-ES" sz="1400" baseline="30000" dirty="0"/>
              <a:t>2</a:t>
            </a:r>
            <a:endParaRPr lang="es-ES" sz="1500" dirty="0"/>
          </a:p>
          <a:p>
            <a:r>
              <a:rPr lang="es-ES" sz="1500" dirty="0"/>
              <a:t>DORMITORIO 14.13 </a:t>
            </a:r>
            <a:r>
              <a:rPr lang="es-ES" sz="1400" dirty="0"/>
              <a:t>M</a:t>
            </a:r>
            <a:r>
              <a:rPr lang="es-ES" sz="1400" baseline="30000" dirty="0"/>
              <a:t>2</a:t>
            </a:r>
          </a:p>
          <a:p>
            <a:endParaRPr lang="es-ES" sz="1500" dirty="0"/>
          </a:p>
          <a:p>
            <a:endParaRPr lang="es-ES" sz="1500" u="sng" dirty="0"/>
          </a:p>
          <a:p>
            <a:endParaRPr lang="es-ES" dirty="0"/>
          </a:p>
          <a:p>
            <a:endParaRPr lang="es-ES" dirty="0"/>
          </a:p>
          <a:p>
            <a:endParaRPr lang="es-ES" dirty="0"/>
          </a:p>
          <a:p>
            <a:endParaRPr lang="es-ES" dirty="0"/>
          </a:p>
          <a:p>
            <a:endParaRPr lang="es-ES" dirty="0"/>
          </a:p>
          <a:p>
            <a:endParaRPr lang="es-ES" dirty="0"/>
          </a:p>
          <a:p>
            <a:endParaRPr lang="es-ES" dirty="0"/>
          </a:p>
          <a:p>
            <a:endParaRPr lang="es-ES" dirty="0"/>
          </a:p>
          <a:p>
            <a:endParaRPr lang="es-ES" dirty="0"/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032796148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23</TotalTime>
  <Words>48</Words>
  <Application>Microsoft Office PowerPoint</Application>
  <PresentationFormat>Panorámica</PresentationFormat>
  <Paragraphs>29</Paragraphs>
  <Slides>1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Tema de Office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Ordenador 1</dc:creator>
  <cp:lastModifiedBy>Ordenador 1</cp:lastModifiedBy>
  <cp:revision>5</cp:revision>
  <dcterms:created xsi:type="dcterms:W3CDTF">2026-09-14T16:49:58Z</dcterms:created>
  <dcterms:modified xsi:type="dcterms:W3CDTF">2026-09-15T16:17:18Z</dcterms:modified>
</cp:coreProperties>
</file>